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5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>
        <p:scale>
          <a:sx n="91" d="100"/>
          <a:sy n="91" d="100"/>
        </p:scale>
        <p:origin x="-2214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kk.wikipedia.org/wiki/%D0%90%D1%81%D1%82%D0%B0%D0%BD%D0%B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5;&#1088;&#1090;&#1072;&#1081;\Desktop\VID-20191212-WA0038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4546" y="1857364"/>
            <a:ext cx="4429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Мешіт </a:t>
            </a: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құрылысы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АКУСТИКАСЫ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6512" y="4071942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Мейрамхан Е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ртай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18-ССК-2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214422"/>
            <a:ext cx="39290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Хазрет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Сұлтан мешіті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tooltip="Астана"/>
              </a:rPr>
              <a:t>Астана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қаласындағы орналасқан мешіт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Дәстүрлі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ислам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стилінде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салынған ғибадат үйі Бейбітшілік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 келісім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Тәуелсіздік сарайлары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мен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Қазақ елі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монументі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сынды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айбынды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нысандармен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іргелес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орналасқан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rasfokus.ru/images/photos/medium/8e390b682ae6df04e4967633637f68e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357298"/>
            <a:ext cx="4513244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714356"/>
            <a:ext cx="371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13 га.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жерді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жатқан аумақта орналасқан, мешіттің жалпы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аумағы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17, 7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мың шаршы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метрді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құрайды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Мешіт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жобасы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қазақтың дәстүрлі ою-өрнектері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ұлттық нақыштағы сәндік элементтері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қолданыла отырып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классикалық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ислам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үлгісінде орындалған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https://avatars.mds.yandex.net/get-pdb/225396/41ca9f74-c1b2-45d3-a1ea-8c1c5495216a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avatars.mds.yandex.net/get-pdb/225396/41ca9f74-c1b2-45d3-a1ea-8c1c5495216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785794"/>
            <a:ext cx="4000528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1142984"/>
            <a:ext cx="350046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Құрылыс жұмыстарына жоғары баға берген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ҚР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Президенті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2011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желтоқсан күні мешітті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зиярат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етіп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былай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Бұл Орталық Азиядағы ең үлкен мешіт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мемлекет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есебінен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адамдардың қосқан қаражатының есебінен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салынып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жатыр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Мешіттің құрылысы алдағы жылы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аяқталады.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салтанатты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түрде ашатын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боламыз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деді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s://avatars.mds.yandex.net/get-pdb/25978/7990a43d-4234-4191-930a-a2afe9d9c652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357298"/>
            <a:ext cx="4071966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000108"/>
            <a:ext cx="39290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Хазірет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Сұлтан» мешіті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Қазақстан бойынша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ең үлкен күмбезді мешіт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Оның биіктігі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51,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28,1 метр. Ал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бұл күмбездің жиегіндегі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күмбездің әрқайсысының 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7,6 метр, ал вестибюль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күмбезінің 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15,2 метр.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Мешіттің айшықты келбетін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мұнара толықтырады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Олардың әрқайсысының биіктігі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77 метр.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kompastour.kz/public/upload/content/images/58f0903304f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071546"/>
            <a:ext cx="3786214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857232"/>
            <a:ext cx="40719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Мешіттің алдыңғы жағынан қабырғалары табиғи тастармен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әрлендірілсе, темір-бетонды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күмбездері металмен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көмкеріле өрілген.Жоба жетекшісі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Шефик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Искендероғлының айтуынша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құрылысқа қажетті материалдар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әлемнің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елінен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жеткізілген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Сондай-ақ, отандық өнімдер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пайдаланылған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Жоба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классикалық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ислам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стилі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дәстүрлі қазақ орнаменті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және декоративті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элементтер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қосындысы ретінде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құрастырылған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құрылыс аумағы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20,6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мың шаршы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метрді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құрайды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AutoShape 2" descr="https://wikicity.kz/fotos/Company_6462_K8SBctDPrTaFznHvmLxg10l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https://wikicity.kz/fotos/Company_6462_K8SBctDPrTaFznHvmLxg10l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000108"/>
            <a:ext cx="4113222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5226432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2007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салынған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Ташкенттің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ансамбліне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мешітін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акустикалық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ұсынылған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Өлшеулер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 3382-1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мешітте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орындалды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Реверберация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сөйлеудің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дыбыстық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шағылысу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акустикалық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САПАНЫҢ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өлшемдері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Қараудан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анықтығын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мешіт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жеткіліксіз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растайды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субъективті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Дыбыс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сіңіргіш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дыбыс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күшейткіш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жаңғыртуға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дыбыс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жақсартуға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тұжырымдалды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МЕШІТ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АКУСТИКАСЫ</a:t>
            </a:r>
          </a:p>
        </p:txBody>
      </p:sp>
      <p:pic>
        <p:nvPicPr>
          <p:cNvPr id="1026" name="Picture 2" descr="E:\dbb8d6ad2ba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631" y="1412776"/>
            <a:ext cx="3425223" cy="32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258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4402832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Мұнараға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Орнатылатын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компрессиялық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дыбысты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қашықтыққа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таратуы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әдетте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дауыс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зорайтқыш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орнатылады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мешіт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шағын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мекеннің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шетінде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дауыс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зорайтқыш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жеткілікті.Минаретке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рупор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колонкаларын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әдетте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кернеуімен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істейтін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күшейткішімен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ұзындықтағы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кабельдерді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төсеу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сымдардағы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акустикалық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жоғалтуды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төмендетеді.Шығындарды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қысқарту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мешітке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микрофондарды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сигнал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аудио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плеерлерді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радиоқабылдағыштарды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смартфондарды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микширлеуші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қосушы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күшейткіштер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орнатылады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МЕШІТКЕ АРНАЛҒАН ДЫБЫСТЫҚ ЖАБДЫҚТАР</a:t>
            </a:r>
          </a:p>
        </p:txBody>
      </p:sp>
      <p:pic>
        <p:nvPicPr>
          <p:cNvPr id="2050" name="Picture 2" descr="E:\1432310420555f52941cd1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2816"/>
            <a:ext cx="3072861" cy="306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318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ID-20191212-WA0038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844" y="500042"/>
            <a:ext cx="8786854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68</TotalTime>
  <Words>432</Words>
  <Application>Microsoft Office PowerPoint</Application>
  <PresentationFormat>Экран (4:3)</PresentationFormat>
  <Paragraphs>14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МЕШІТ АКУСТИКАСЫ</vt:lpstr>
      <vt:lpstr>МЕШІТКЕ АРНАЛҒАН ДЫБЫСТЫҚ ЖАБДЫҚТАР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ппп</dc:creator>
  <cp:lastModifiedBy>user</cp:lastModifiedBy>
  <cp:revision>10</cp:revision>
  <dcterms:created xsi:type="dcterms:W3CDTF">2019-12-04T14:13:23Z</dcterms:created>
  <dcterms:modified xsi:type="dcterms:W3CDTF">2019-12-24T07:04:19Z</dcterms:modified>
</cp:coreProperties>
</file>